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8"/>
  </p:notesMasterIdLst>
  <p:sldIdLst>
    <p:sldId id="256" r:id="rId2"/>
    <p:sldId id="266" r:id="rId3"/>
    <p:sldId id="267" r:id="rId4"/>
    <p:sldId id="265" r:id="rId5"/>
    <p:sldId id="277" r:id="rId6"/>
    <p:sldId id="275" r:id="rId7"/>
    <p:sldId id="260" r:id="rId8"/>
    <p:sldId id="274" r:id="rId9"/>
    <p:sldId id="261" r:id="rId10"/>
    <p:sldId id="270" r:id="rId11"/>
    <p:sldId id="262" r:id="rId12"/>
    <p:sldId id="271" r:id="rId13"/>
    <p:sldId id="276" r:id="rId14"/>
    <p:sldId id="268" r:id="rId15"/>
    <p:sldId id="272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5A51B"/>
    <a:srgbClr val="FF3300"/>
    <a:srgbClr val="009900"/>
    <a:srgbClr val="270F27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8" autoAdjust="0"/>
  </p:normalViewPr>
  <p:slideViewPr>
    <p:cSldViewPr>
      <p:cViewPr>
        <p:scale>
          <a:sx n="55" d="100"/>
          <a:sy n="55" d="100"/>
        </p:scale>
        <p:origin x="-47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86B92B-589F-4263-A124-62DFA4E0E29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60D415-34BE-4ED4-AF63-7E7A35FF44F0}" type="pres">
      <dgm:prSet presAssocID="{1586B92B-589F-4263-A124-62DFA4E0E29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B65D0AB9-B79F-4FEA-9F51-8FCE31E8C52E}" type="presOf" srcId="{1586B92B-589F-4263-A124-62DFA4E0E295}" destId="{4360D415-34BE-4ED4-AF63-7E7A35FF44F0}" srcOrd="0" destOrd="0" presId="urn:microsoft.com/office/officeart/2005/8/layout/target3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D7D81-CEEF-42B8-9B6C-599C1729D99E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90A55-B3F5-4B30-BF9E-59D6666E9A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0A55-B3F5-4B30-BF9E-59D6666E9AB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0A55-B3F5-4B30-BF9E-59D6666E9AB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0A55-B3F5-4B30-BF9E-59D6666E9AB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0A55-B3F5-4B30-BF9E-59D6666E9AB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90A55-B3F5-4B30-BF9E-59D6666E9AB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B599B-8E6A-4A6D-A9C8-C3ABDE036A3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1D8C-DD61-48C2-AEB1-C0216DEB49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Fireweed, Alas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315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71600" y="3429000"/>
            <a:ext cx="7086600" cy="156966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9600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WELLCOME</a:t>
            </a:r>
            <a:endParaRPr lang="en-US" sz="96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med">
    <p:checker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</p:pic>
      <p:sp>
        <p:nvSpPr>
          <p:cNvPr id="7" name="Oval Callout 6"/>
          <p:cNvSpPr/>
          <p:nvPr/>
        </p:nvSpPr>
        <p:spPr>
          <a:xfrm>
            <a:off x="4038600" y="152400"/>
            <a:ext cx="4724400" cy="2209800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Introduce</a:t>
            </a:r>
            <a:endParaRPr lang="en-US" sz="5400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57400"/>
            <a:ext cx="4953000" cy="3785652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Suchitra</a:t>
            </a:r>
            <a:r>
              <a:rPr lang="en-US" sz="4000" b="1" dirty="0" smtClean="0">
                <a:latin typeface="MV Boli" pitchFamily="2" charset="0"/>
                <a:cs typeface="MV Boli" pitchFamily="2" charset="0"/>
              </a:rPr>
              <a:t> </a:t>
            </a:r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Chakma</a:t>
            </a:r>
            <a:endParaRPr lang="en-US" sz="4000" b="1" dirty="0" smtClean="0"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US" sz="4000" b="1" dirty="0" smtClean="0">
                <a:latin typeface="MV Boli" pitchFamily="2" charset="0"/>
                <a:cs typeface="MV Boli" pitchFamily="2" charset="0"/>
              </a:rPr>
              <a:t>Assistant teacher</a:t>
            </a:r>
          </a:p>
          <a:p>
            <a:pPr algn="ctr"/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Tintila</a:t>
            </a:r>
            <a:r>
              <a:rPr lang="en-US" sz="4000" b="1" dirty="0" smtClean="0">
                <a:latin typeface="MV Boli" pitchFamily="2" charset="0"/>
                <a:cs typeface="MV Boli" pitchFamily="2" charset="0"/>
              </a:rPr>
              <a:t> </a:t>
            </a:r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govt.primary</a:t>
            </a:r>
            <a:r>
              <a:rPr lang="en-US" sz="4000" b="1" dirty="0" smtClean="0">
                <a:latin typeface="MV Boli" pitchFamily="2" charset="0"/>
                <a:cs typeface="MV Boli" pitchFamily="2" charset="0"/>
              </a:rPr>
              <a:t> </a:t>
            </a:r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schol</a:t>
            </a:r>
            <a:endParaRPr lang="en-US" sz="4000" b="1" dirty="0" smtClean="0"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Longadu</a:t>
            </a:r>
            <a:r>
              <a:rPr lang="en-US" sz="4000" b="1" dirty="0" smtClean="0">
                <a:latin typeface="MV Boli" pitchFamily="2" charset="0"/>
                <a:cs typeface="MV Boli" pitchFamily="2" charset="0"/>
              </a:rPr>
              <a:t> </a:t>
            </a:r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upzilla</a:t>
            </a:r>
            <a:endParaRPr lang="en-US" sz="4000" b="1" dirty="0" smtClean="0"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US" sz="4000" b="1" dirty="0" err="1" smtClean="0">
                <a:latin typeface="MV Boli" pitchFamily="2" charset="0"/>
                <a:cs typeface="MV Boli" pitchFamily="2" charset="0"/>
              </a:rPr>
              <a:t>Rangamati</a:t>
            </a:r>
            <a:endParaRPr lang="as-IN" sz="3200" b="1" dirty="0">
              <a:latin typeface="MV Boli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3" name="Teardrop 2"/>
          <p:cNvSpPr/>
          <p:nvPr/>
        </p:nvSpPr>
        <p:spPr>
          <a:xfrm rot="374651">
            <a:off x="187004" y="2931604"/>
            <a:ext cx="4578265" cy="3688358"/>
          </a:xfrm>
          <a:prstGeom prst="teardrop">
            <a:avLst/>
          </a:prstGeom>
          <a:noFill/>
          <a:ln w="762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eardrop 3"/>
          <p:cNvSpPr/>
          <p:nvPr/>
        </p:nvSpPr>
        <p:spPr>
          <a:xfrm rot="900000" flipH="1">
            <a:off x="4901725" y="2374907"/>
            <a:ext cx="4376796" cy="4760026"/>
          </a:xfrm>
          <a:prstGeom prst="teardrop">
            <a:avLst>
              <a:gd name="adj" fmla="val 91764"/>
            </a:avLst>
          </a:prstGeom>
          <a:noFill/>
          <a:ln w="762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PTI\Pictures\1996-10-20 001\PFLWX080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43781">
            <a:off x="2782006" y="247250"/>
            <a:ext cx="4150897" cy="2439013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accent4">
                <a:lumMod val="50000"/>
              </a:schemeClr>
            </a:solidFill>
            <a:prstDash val="sysDot"/>
          </a:ln>
        </p:spPr>
      </p:pic>
      <p:sp>
        <p:nvSpPr>
          <p:cNvPr id="6" name="Rectangle 5"/>
          <p:cNvSpPr/>
          <p:nvPr/>
        </p:nvSpPr>
        <p:spPr>
          <a:xfrm>
            <a:off x="2971800" y="457200"/>
            <a:ext cx="358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blipFill>
                  <a:blip r:embed="rId5"/>
                  <a:tile tx="0" ty="0" sx="100000" sy="100000" flip="none" algn="tl"/>
                </a:blipFill>
                <a:latin typeface="Times New Roman" pitchFamily="18" charset="0"/>
                <a:cs typeface="Times New Roman" pitchFamily="18" charset="0"/>
              </a:rPr>
              <a:t>Lesson Introduce</a:t>
            </a:r>
            <a:endParaRPr lang="en-US" sz="4800" b="1" dirty="0">
              <a:blipFill>
                <a:blip r:embed="rId5"/>
                <a:tile tx="0" ty="0" sx="100000" sy="100000" flip="none" algn="tl"/>
              </a:blip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743200"/>
            <a:ext cx="3962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SUB-ENGLISH FOR TODAY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CLASS:-2</a:t>
            </a:r>
          </a:p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TIME-50 </a:t>
            </a:r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minutes</a:t>
            </a:r>
            <a:endParaRPr lang="en-US" sz="4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32004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Unit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(Shapes and sizes)</a:t>
            </a:r>
          </a:p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:- 1 &amp; 2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Page no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:- (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34-36)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4038600" y="32766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4191000" y="34290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4267200" y="40386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4114800" y="36576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4114800" y="51816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4191000" y="53340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4114800" y="42672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191000" y="45720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4114800" y="48768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4343400" y="54864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4114800" y="60198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4114800" y="64770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4114800" y="62484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4038600" y="5715000"/>
            <a:ext cx="228600" cy="3810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0" presetClass="exit" presetSubtype="0" ac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7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0" presetClass="exit" presetSubtype="0" accel="10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2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V Boli" pitchFamily="2" charset="0"/>
                <a:ea typeface="+mn-ea"/>
                <a:cs typeface="MV Boli" pitchFamily="2" charset="0"/>
              </a:rPr>
              <a:t>Learning Outcomes-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V Boli" pitchFamily="2" charset="0"/>
              <a:ea typeface="+mn-ea"/>
              <a:cs typeface="MV Boli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81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Student will be able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819400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3200" i="1" dirty="0" smtClean="0">
                <a:solidFill>
                  <a:srgbClr val="0000FF"/>
                </a:solidFill>
              </a:rPr>
              <a:t> </a:t>
            </a:r>
            <a:r>
              <a:rPr lang="en-US" sz="32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To draw circle, square , triangle  , and  rectangle</a:t>
            </a:r>
          </a:p>
          <a:p>
            <a:pPr algn="ctr">
              <a:buFont typeface="Wingdings" pitchFamily="2" charset="2"/>
              <a:buChar char="v"/>
            </a:pPr>
            <a:r>
              <a:rPr lang="en-US" sz="32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recognize &amp; say circle, square , triangle  , and  rectangle</a:t>
            </a:r>
            <a:endParaRPr lang="en-US" sz="3200" i="1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45720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2800" b="1" i="1" dirty="0" smtClean="0">
                <a:solidFill>
                  <a:srgbClr val="270F27"/>
                </a:solidFill>
                <a:latin typeface="Times New Roman" pitchFamily="18" charset="0"/>
                <a:cs typeface="Times New Roman" pitchFamily="18" charset="0"/>
              </a:rPr>
              <a:t>To learn  words meaning &amp; spelling (circle, square , triangle  , and  rectangle etc</a:t>
            </a:r>
            <a:endParaRPr lang="en-US" sz="2800" b="1" i="1" dirty="0">
              <a:solidFill>
                <a:srgbClr val="270F27"/>
              </a:solidFill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181600"/>
            <a:ext cx="3886200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Emotion Create: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5410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 shapes video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J:\New Collect\b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6934200" cy="4343400"/>
          </a:xfrm>
          <a:prstGeom prst="cloudCallou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tion Button: Custom 2">
            <a:hlinkClick r:id="" action="ppaction://noaction" highlightClick="1"/>
          </p:cNvPr>
          <p:cNvSpPr/>
          <p:nvPr/>
        </p:nvSpPr>
        <p:spPr>
          <a:xfrm>
            <a:off x="609600" y="1295400"/>
            <a:ext cx="2743200" cy="2285999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0" y="1066800"/>
            <a:ext cx="2819400" cy="25908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4038600"/>
            <a:ext cx="4419600" cy="2514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5029200" y="3810000"/>
            <a:ext cx="3733800" cy="2652889"/>
          </a:xfrm>
          <a:prstGeom prst="triangle">
            <a:avLst>
              <a:gd name="adj" fmla="val 52020"/>
            </a:avLst>
          </a:prstGeom>
          <a:solidFill>
            <a:srgbClr val="009900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280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Square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5334000"/>
            <a:ext cx="325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triangle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724400"/>
            <a:ext cx="3036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Rectangle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1600200"/>
            <a:ext cx="2362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270F27"/>
                </a:solidFill>
                <a:latin typeface="Times New Roman" pitchFamily="18" charset="0"/>
                <a:cs typeface="Times New Roman" pitchFamily="18" charset="0"/>
              </a:rPr>
              <a:t>A  circle</a:t>
            </a:r>
            <a:endParaRPr lang="en-US" sz="4000" b="1" dirty="0">
              <a:solidFill>
                <a:srgbClr val="270F2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47800" y="2362200"/>
            <a:ext cx="6479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24600" y="4648200"/>
            <a:ext cx="10807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ত্রিবুজ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43000" y="5334000"/>
            <a:ext cx="1864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48400" y="2286000"/>
            <a:ext cx="7184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228600"/>
            <a:ext cx="80772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 you say what are the pictures name?</a:t>
            </a:r>
            <a:endParaRPr lang="en-US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47244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This is a  circle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0"/>
            <a:ext cx="55626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INPUT-</a:t>
            </a:r>
            <a:r>
              <a:rPr lang="en-US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minutes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391" t="13177" b="12863"/>
          <a:stretch>
            <a:fillRect/>
          </a:stretch>
        </p:blipFill>
        <p:spPr bwMode="auto">
          <a:xfrm rot="16200000">
            <a:off x="4800599" y="1143001"/>
            <a:ext cx="381000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Oval 24"/>
          <p:cNvSpPr/>
          <p:nvPr/>
        </p:nvSpPr>
        <p:spPr>
          <a:xfrm>
            <a:off x="381000" y="1600200"/>
            <a:ext cx="3466872" cy="31242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0800000">
            <a:off x="6248400" y="4953000"/>
            <a:ext cx="609600" cy="6858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7620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5400" y="5334000"/>
            <a:ext cx="106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200" y="7620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67200" y="5029200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This is a  triangle</a:t>
            </a:r>
          </a:p>
          <a:p>
            <a:endParaRPr lang="en-US" sz="4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43600" y="5638800"/>
            <a:ext cx="994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ত্রিবুজ</a:t>
            </a:r>
            <a:endParaRPr lang="en-US" sz="3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 animBg="1"/>
      <p:bldP spid="12" grpId="1" animBg="1"/>
      <p:bldP spid="25" grpId="0" animBg="1"/>
      <p:bldP spid="25" grpId="1" animBg="1"/>
      <p:bldP spid="7" grpId="0" animBg="1"/>
      <p:bldP spid="15" grpId="0"/>
      <p:bldP spid="15" grpId="1"/>
      <p:bldP spid="17" grpId="0"/>
      <p:bldP spid="17" grpId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tion Button: Custom 2">
            <a:hlinkClick r:id="" action="ppaction://noaction" highlightClick="1"/>
          </p:cNvPr>
          <p:cNvSpPr/>
          <p:nvPr/>
        </p:nvSpPr>
        <p:spPr>
          <a:xfrm>
            <a:off x="5410200" y="2514600"/>
            <a:ext cx="3200399" cy="2743200"/>
          </a:xfrm>
          <a:prstGeom prst="actionButtonBlank">
            <a:avLst/>
          </a:prstGeom>
          <a:solidFill>
            <a:schemeClr val="bg1"/>
          </a:solidFill>
          <a:ln w="5715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sites are the same</a:t>
            </a:r>
            <a:endParaRPr lang="en-US" sz="8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133600"/>
            <a:ext cx="4280755" cy="2438401"/>
          </a:xfrm>
          <a:prstGeom prst="rect">
            <a:avLst/>
          </a:prstGeom>
          <a:solidFill>
            <a:schemeClr val="bg1"/>
          </a:solidFill>
          <a:ln w="57150">
            <a:solidFill>
              <a:srgbClr val="270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286000" y="21336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 flipV="1">
            <a:off x="2286000" y="41148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4229100" y="30861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16027829">
            <a:off x="436574" y="3013025"/>
            <a:ext cx="375571" cy="468506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6934202" y="25146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flipV="1">
            <a:off x="7010402" y="48006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5400000">
            <a:off x="8191500" y="3467100"/>
            <a:ext cx="381000" cy="457200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6027829">
            <a:off x="5465775" y="3546424"/>
            <a:ext cx="375571" cy="468506"/>
          </a:xfrm>
          <a:prstGeom prst="downArrow">
            <a:avLst/>
          </a:prstGeom>
          <a:solidFill>
            <a:schemeClr val="accent3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35052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long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29718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short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2" y="5486399"/>
            <a:ext cx="280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Square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1066800"/>
            <a:ext cx="3036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Rectangle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228600"/>
            <a:ext cx="5181600" cy="523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will discuss about the picture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Action Button: End 17">
            <a:hlinkClick r:id="" action="ppaction://hlinkshowjump?jump=lastslide" highlightClick="1"/>
          </p:cNvPr>
          <p:cNvSpPr/>
          <p:nvPr/>
        </p:nvSpPr>
        <p:spPr>
          <a:xfrm>
            <a:off x="7239000" y="228600"/>
            <a:ext cx="609600" cy="533400"/>
          </a:xfrm>
          <a:prstGeom prst="actionButtonEn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990600" y="3124200"/>
            <a:ext cx="1091184" cy="940676"/>
          </a:xfrm>
          <a:prstGeom prst="triangl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4572000"/>
            <a:ext cx="990600" cy="838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43000" y="1981200"/>
            <a:ext cx="1676400" cy="914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14400" y="5562600"/>
            <a:ext cx="1066800" cy="10668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7848600" cy="70788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What’s this ? Look, point and say.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19050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square or a triangle ?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3505200"/>
            <a:ext cx="5093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Circle or a square ?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3884" y="5439728"/>
            <a:ext cx="2697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45720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square or a rectangle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5600" y="5638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triangle or a square ?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2133600"/>
            <a:ext cx="838200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35052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495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5791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4</a:t>
            </a:r>
            <a:endParaRPr lang="en-US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29000" y="34290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Circle or a square ?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12" grpId="0"/>
      <p:bldP spid="13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-3048000" y="2895600"/>
          <a:ext cx="71628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/>
          <p:cNvSpPr/>
          <p:nvPr/>
        </p:nvSpPr>
        <p:spPr>
          <a:xfrm>
            <a:off x="5562600" y="4495800"/>
            <a:ext cx="2133600" cy="1905000"/>
          </a:xfrm>
          <a:prstGeom prst="ellipse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2600" y="1981200"/>
            <a:ext cx="1981200" cy="16002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914400" y="1905000"/>
            <a:ext cx="2209800" cy="1752600"/>
          </a:xfrm>
          <a:prstGeom prst="triangle">
            <a:avLst/>
          </a:prstGeom>
          <a:solidFill>
            <a:srgbClr val="0000FF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ত্রিবুজ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4724400"/>
            <a:ext cx="2819400" cy="16002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আয়তাকার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1219200"/>
            <a:ext cx="280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Square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0" y="1295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Triangle</a:t>
            </a:r>
            <a:endParaRPr lang="en-US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962400"/>
            <a:ext cx="3036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Rectangle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810000"/>
            <a:ext cx="2590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circle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304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Practice-</a:t>
            </a:r>
            <a:r>
              <a:rPr lang="en-US" sz="2400" dirty="0" err="1" smtClean="0">
                <a:solidFill>
                  <a:schemeClr val="bg1"/>
                </a:solidFill>
              </a:rPr>
              <a:t>wcw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0"/>
            <a:ext cx="49530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400" b="1" i="1" dirty="0" smtClean="0">
                <a:latin typeface="Times New Roman" pitchFamily="18" charset="0"/>
                <a:cs typeface="Times New Roman" pitchFamily="18" charset="0"/>
              </a:rPr>
              <a:t>Lets draw Shapes </a:t>
            </a:r>
          </a:p>
        </p:txBody>
      </p:sp>
      <p:sp>
        <p:nvSpPr>
          <p:cNvPr id="19" name="Flowchart: Merge 18"/>
          <p:cNvSpPr/>
          <p:nvPr/>
        </p:nvSpPr>
        <p:spPr>
          <a:xfrm>
            <a:off x="457200" y="0"/>
            <a:ext cx="2362200" cy="12192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Practice</a:t>
            </a:r>
          </a:p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wcw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6858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Which one is a square ?</a:t>
            </a:r>
            <a:endParaRPr lang="en-US" sz="4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733800"/>
            <a:ext cx="6934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Which one is a triangle ?</a:t>
            </a:r>
            <a:endParaRPr lang="en-US" sz="4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219200" y="1930678"/>
            <a:ext cx="1219200" cy="1143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762000" y="5014343"/>
            <a:ext cx="1981200" cy="1234057"/>
          </a:xfrm>
          <a:prstGeom prst="triangl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19800" y="5216171"/>
            <a:ext cx="2057400" cy="1108429"/>
          </a:xfrm>
          <a:prstGeom prst="rect">
            <a:avLst/>
          </a:prstGeom>
          <a:solidFill>
            <a:schemeClr val="bg1"/>
          </a:solidFill>
          <a:ln w="76200">
            <a:solidFill>
              <a:srgbClr val="270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429000" y="4953000"/>
            <a:ext cx="1524000" cy="1338037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3800" y="1828800"/>
            <a:ext cx="1524000" cy="1338037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5943600" y="1905000"/>
            <a:ext cx="1981200" cy="1234057"/>
          </a:xfrm>
          <a:prstGeom prst="triangl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9" grpId="0" animBg="1"/>
      <p:bldP spid="11" grpId="0" animBg="1"/>
      <p:bldP spid="12" grpId="0" animBg="1"/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8600"/>
            <a:ext cx="8708218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Mach.ONE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IS DONE FOR YOU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0" y="1295400"/>
            <a:ext cx="1295400" cy="12192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2743200"/>
            <a:ext cx="1143000" cy="1066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685800" y="4038600"/>
            <a:ext cx="1371600" cy="121920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638800"/>
            <a:ext cx="2057400" cy="9144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438400"/>
            <a:ext cx="1447799" cy="10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 descr="C:\Users\PTI\Pictures\suchitra - Copy\football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5486400"/>
            <a:ext cx="18288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1" name="Picture 5" descr="C:\Users\PTI\Pictures\suchitra - Copy\red_and_blue_handknotted_mat_kc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581400"/>
            <a:ext cx="1226276" cy="1826369"/>
          </a:xfrm>
          <a:prstGeom prst="rect">
            <a:avLst/>
          </a:prstGeom>
          <a:noFill/>
        </p:spPr>
      </p:pic>
      <p:pic>
        <p:nvPicPr>
          <p:cNvPr id="12" name="Picture 5" descr="C:\Users\PTI\Pictures\suchitra - Copy\red_and_blue_handknotted_mat_kc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1295400"/>
            <a:ext cx="1226276" cy="1140569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>
            <a:stCxn id="5" idx="3"/>
          </p:cNvCxnSpPr>
          <p:nvPr/>
        </p:nvCxnSpPr>
        <p:spPr>
          <a:xfrm flipV="1">
            <a:off x="1905000" y="2057400"/>
            <a:ext cx="2667000" cy="1219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371600" y="2743200"/>
            <a:ext cx="3733800" cy="2819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714500" y="3429000"/>
            <a:ext cx="27051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38400" y="4648200"/>
            <a:ext cx="2133600" cy="1143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228600"/>
            <a:ext cx="7620000" cy="990600"/>
            <a:chOff x="228592" y="0"/>
            <a:chExt cx="4381499" cy="1752600"/>
          </a:xfrm>
        </p:grpSpPr>
        <p:sp>
          <p:nvSpPr>
            <p:cNvPr id="6" name="Chevron 5"/>
            <p:cNvSpPr/>
            <p:nvPr/>
          </p:nvSpPr>
          <p:spPr>
            <a:xfrm>
              <a:off x="228592" y="0"/>
              <a:ext cx="4381499" cy="1752600"/>
            </a:xfrm>
            <a:prstGeom prst="chevron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hevron 4"/>
            <p:cNvSpPr/>
            <p:nvPr/>
          </p:nvSpPr>
          <p:spPr>
            <a:xfrm>
              <a:off x="1095262" y="0"/>
              <a:ext cx="2628899" cy="1752600"/>
            </a:xfrm>
            <a:prstGeom prst="rect">
              <a:avLst/>
            </a:prstGeom>
            <a:solidFill>
              <a:srgbClr val="009900"/>
            </a:solidFill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2070" tIns="26035" rIns="0" bIns="26035" numCol="1" spcCol="1270" anchor="ctr" anchorCtr="0">
              <a:noAutofit/>
            </a:bodyPr>
            <a:lstStyle/>
            <a:p>
              <a:pPr lvl="0" algn="ctr" defTabSz="1822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5800" y="24384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Read this following words with spelling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505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Square, Rectangle, Square, Circle</a:t>
            </a:r>
            <a:endParaRPr 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57400" y="381000"/>
            <a:ext cx="4749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Open your book (Page no.35)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0" y="2743200"/>
            <a:ext cx="838200" cy="13716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5000" y="44196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And practice in pairs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5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"/>
            <a:ext cx="5257800" cy="1077218"/>
          </a:xfrm>
          <a:prstGeom prst="rect">
            <a:avLst/>
          </a:prstGeom>
          <a:ln w="57150">
            <a:solidFill>
              <a:srgbClr val="0000FF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LEARNING ASSESSMENT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Time-10 minutes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ction Button: Custom 3">
            <a:hlinkClick r:id="" action="ppaction://noaction" highlightClick="1"/>
          </p:cNvPr>
          <p:cNvSpPr/>
          <p:nvPr/>
        </p:nvSpPr>
        <p:spPr>
          <a:xfrm>
            <a:off x="1066800" y="1600200"/>
            <a:ext cx="2438400" cy="1981200"/>
          </a:xfrm>
          <a:prstGeom prst="actionButtonBlank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4572000" y="1524000"/>
            <a:ext cx="3657600" cy="236220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495800"/>
            <a:ext cx="3657600" cy="1905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4419600"/>
            <a:ext cx="2819400" cy="24384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66800" y="24384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is this 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2971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is this 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49530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is this 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800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is this 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0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HOME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endParaRPr lang="en-US" sz="44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ction Button: Custom 3">
            <a:hlinkClick r:id="" action="ppaction://noaction" highlightClick="1"/>
          </p:cNvPr>
          <p:cNvSpPr/>
          <p:nvPr/>
        </p:nvSpPr>
        <p:spPr>
          <a:xfrm>
            <a:off x="1295400" y="2286000"/>
            <a:ext cx="2057400" cy="1676400"/>
          </a:xfrm>
          <a:prstGeom prst="actionButtonBlank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4953000" y="2133600"/>
            <a:ext cx="2514600" cy="1905000"/>
          </a:xfrm>
          <a:prstGeom prst="triangl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4495800"/>
            <a:ext cx="3276600" cy="1828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05400" y="4419600"/>
            <a:ext cx="2362200" cy="2057400"/>
          </a:xfrm>
          <a:prstGeom prst="ellipse">
            <a:avLst/>
          </a:prstGeom>
          <a:solidFill>
            <a:srgbClr val="35A51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9144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These shapes are home work tomorrow (Square, Triangle, Rectangle &amp; Circle) </a:t>
            </a:r>
            <a:endParaRPr 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1" name="Picture 3" descr="C:\Users\PTI\Pictures\1999-07-30\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457200" y="4038600"/>
            <a:ext cx="7848600" cy="22098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Algerian" pitchFamily="82" charset="0"/>
              </a:rPr>
              <a:t>THANKS</a:t>
            </a:r>
            <a:endParaRPr lang="en-US" sz="7200" dirty="0"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Algerian" pitchFamily="82" charset="0"/>
            </a:endParaRPr>
          </a:p>
        </p:txBody>
      </p:sp>
    </p:spTree>
  </p:cSld>
  <p:clrMapOvr>
    <a:masterClrMapping/>
  </p:clrMapOvr>
  <p:transition spd="med">
    <p:split dir="in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294</Words>
  <Application>Microsoft Office PowerPoint</Application>
  <PresentationFormat>On-screen Show (4:3)</PresentationFormat>
  <Paragraphs>87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42</cp:revision>
  <dcterms:created xsi:type="dcterms:W3CDTF">2013-08-03T16:46:08Z</dcterms:created>
  <dcterms:modified xsi:type="dcterms:W3CDTF">2014-02-01T03:58:41Z</dcterms:modified>
</cp:coreProperties>
</file>